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22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05/01/2026</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05/01/2026</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148" y="5962091"/>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15958CBA-08D4-7402-ACD7-50C81B7092AE}"/>
              </a:ext>
            </a:extLst>
          </p:cNvPr>
          <p:cNvSpPr txBox="1">
            <a:spLocks noChangeArrowheads="1"/>
          </p:cNvSpPr>
          <p:nvPr/>
        </p:nvSpPr>
        <p:spPr bwMode="auto">
          <a:xfrm>
            <a:off x="82612" y="1514764"/>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52629146"/>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2893100"/>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SG" sz="1400" b="1" i="0" u="none" strike="noStrike" dirty="0">
                <a:solidFill>
                  <a:srgbClr val="000000"/>
                </a:solidFill>
                <a:effectLst/>
                <a:latin typeface="Arial" panose="020B0604020202020204" pitchFamily="34" charset="0"/>
                <a:cs typeface="Arial" panose="020B0604020202020204" pitchFamily="34" charset="0"/>
              </a:rPr>
              <a:t>Bianca Mariz</a:t>
            </a:r>
            <a:br>
              <a:rPr lang="en-SG" sz="1400" b="1" i="0" u="none" strike="noStrike" dirty="0">
                <a:solidFill>
                  <a:srgbClr val="000000"/>
                </a:solidFill>
                <a:effectLst/>
                <a:latin typeface="Arial" panose="020B0604020202020204" pitchFamily="34" charset="0"/>
                <a:cs typeface="Arial" panose="020B0604020202020204" pitchFamily="34" charset="0"/>
              </a:rPr>
            </a:br>
            <a:r>
              <a:rPr lang="en-SG" sz="1400" i="1" u="none" strike="noStrike" dirty="0">
                <a:solidFill>
                  <a:srgbClr val="000000"/>
                </a:solidFill>
                <a:effectLst/>
                <a:latin typeface="Arial" panose="020B0604020202020204" pitchFamily="34" charset="0"/>
                <a:cs typeface="Arial" panose="020B0604020202020204" pitchFamily="34" charset="0"/>
              </a:rPr>
              <a:t>Regional Project Manager</a:t>
            </a:r>
          </a:p>
          <a:p>
            <a:r>
              <a:rPr lang="en-SG" sz="1400" b="0" i="0" u="none" strike="noStrike" dirty="0">
                <a:solidFill>
                  <a:srgbClr val="000000"/>
                </a:solidFill>
                <a:effectLst/>
                <a:latin typeface="Arial" panose="020B0604020202020204" pitchFamily="34" charset="0"/>
                <a:cs typeface="Arial" panose="020B0604020202020204" pitchFamily="34" charset="0"/>
              </a:rPr>
              <a:t>Tel: +65 6692 9031 (Ext 821)</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a:t>
            </a:r>
            <a:r>
              <a:rPr lang="en-SG" sz="1400" dirty="0">
                <a:solidFill>
                  <a:srgbClr val="000000"/>
                </a:solidFill>
                <a:latin typeface="Arial" panose="020B0604020202020204" pitchFamily="34" charset="0"/>
                <a:cs typeface="Arial" panose="020B0604020202020204" pitchFamily="34" charset="0"/>
              </a:rPr>
              <a:t>+63 917 1620 568</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biancam@humanresourcesonline.net</a:t>
            </a:r>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Ratin</a:t>
            </a:r>
            <a:br>
              <a:rPr lang="en-US"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a:t>
            </a:r>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495AC984-0E5B-E5AA-D959-08E4C42769CD}"/>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 / 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 / 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 / 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a:t>
            </a:r>
            <a:r>
              <a:rPr lang="en-AU" sz="1000" i="1" dirty="0">
                <a:latin typeface="Arial" panose="020B0604020202020204" pitchFamily="34" charset="0"/>
                <a:ea typeface="SimSun" panose="02010600030101010101" pitchFamily="2" charset="-122"/>
              </a:rPr>
              <a:t> </a:t>
            </a:r>
            <a:r>
              <a:rPr lang="en-AU" sz="1000" i="1" dirty="0">
                <a:effectLst/>
                <a:latin typeface="Arial" panose="020B0604020202020204" pitchFamily="34" charset="0"/>
                <a:ea typeface="SimSun" panose="02010600030101010101" pitchFamily="2" charset="-122"/>
              </a:rPr>
              <a:t>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E3374E72-6C67-CC57-FD0D-6C6E475922D3}"/>
              </a:ext>
            </a:extLst>
          </p:cNvPr>
          <p:cNvSpPr txBox="1">
            <a:spLocks noChangeArrowheads="1"/>
          </p:cNvSpPr>
          <p:nvPr/>
        </p:nvSpPr>
        <p:spPr bwMode="auto">
          <a:xfrm>
            <a:off x="73376" y="1505528"/>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br>
              <a:rPr lang="en-SG" sz="1000" i="1" dirty="0">
                <a:latin typeface="Times New Roman" panose="02020603050405020304" pitchFamily="18" charset="0"/>
                <a:ea typeface="SimSun" panose="02010600030101010101" pitchFamily="2" charset="-122"/>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40AB65B-05EE-A4B4-D73A-7573DC3E6C03}"/>
              </a:ext>
            </a:extLst>
          </p:cNvPr>
          <p:cNvSpPr txBox="1">
            <a:spLocks noChangeArrowheads="1"/>
          </p:cNvSpPr>
          <p:nvPr/>
        </p:nvSpPr>
        <p:spPr bwMode="auto">
          <a:xfrm>
            <a:off x="73376" y="1524000"/>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2553</TotalTime>
  <Words>1408</Words>
  <Application>Microsoft Office PowerPoint</Application>
  <PresentationFormat>Widescreen</PresentationFormat>
  <Paragraphs>357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47</cp:revision>
  <dcterms:created xsi:type="dcterms:W3CDTF">2023-03-16T08:53:29Z</dcterms:created>
  <dcterms:modified xsi:type="dcterms:W3CDTF">2026-01-05T06:52:54Z</dcterms:modified>
</cp:coreProperties>
</file>